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4" r:id="rId3"/>
    <p:sldId id="276" r:id="rId4"/>
    <p:sldId id="258" r:id="rId5"/>
    <p:sldId id="267" r:id="rId6"/>
    <p:sldId id="284" r:id="rId7"/>
    <p:sldId id="279" r:id="rId8"/>
    <p:sldId id="283" r:id="rId9"/>
    <p:sldId id="269" r:id="rId10"/>
    <p:sldId id="285" r:id="rId11"/>
    <p:sldId id="286" r:id="rId12"/>
    <p:sldId id="287" r:id="rId13"/>
    <p:sldId id="288" r:id="rId14"/>
    <p:sldId id="281" r:id="rId15"/>
    <p:sldId id="262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dibee San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648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9.svg"/><Relationship Id="rId18" Type="http://schemas.openxmlformats.org/officeDocument/2006/relationships/image" Target="../media/image28.png"/><Relationship Id="rId3" Type="http://schemas.openxmlformats.org/officeDocument/2006/relationships/image" Target="../media/image64.svg"/><Relationship Id="rId21" Type="http://schemas.openxmlformats.org/officeDocument/2006/relationships/image" Target="../media/image25.png"/><Relationship Id="rId7" Type="http://schemas.openxmlformats.org/officeDocument/2006/relationships/image" Target="../media/image4.svg"/><Relationship Id="rId12" Type="http://schemas.openxmlformats.org/officeDocument/2006/relationships/image" Target="../media/image68.png"/><Relationship Id="rId17" Type="http://schemas.openxmlformats.org/officeDocument/2006/relationships/image" Target="../media/image58.svg"/><Relationship Id="rId25" Type="http://schemas.openxmlformats.org/officeDocument/2006/relationships/image" Target="../media/image75.svg"/><Relationship Id="rId2" Type="http://schemas.openxmlformats.org/officeDocument/2006/relationships/image" Target="../media/image63.png"/><Relationship Id="rId16" Type="http://schemas.openxmlformats.org/officeDocument/2006/relationships/image" Target="../media/image72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7.svg"/><Relationship Id="rId24" Type="http://schemas.openxmlformats.org/officeDocument/2006/relationships/image" Target="../media/image74.pn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23" Type="http://schemas.openxmlformats.org/officeDocument/2006/relationships/image" Target="../media/image2.svg"/><Relationship Id="rId10" Type="http://schemas.openxmlformats.org/officeDocument/2006/relationships/image" Target="../media/image66.png"/><Relationship Id="rId19" Type="http://schemas.openxmlformats.org/officeDocument/2006/relationships/image" Target="../media/image10.svg"/><Relationship Id="rId4" Type="http://schemas.openxmlformats.org/officeDocument/2006/relationships/image" Target="../media/image55.png"/><Relationship Id="rId9" Type="http://schemas.openxmlformats.org/officeDocument/2006/relationships/image" Target="../media/image27.svg"/><Relationship Id="rId14" Type="http://schemas.openxmlformats.org/officeDocument/2006/relationships/image" Target="../media/image70.png"/><Relationship Id="rId22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9.svg"/><Relationship Id="rId18" Type="http://schemas.openxmlformats.org/officeDocument/2006/relationships/image" Target="../media/image28.png"/><Relationship Id="rId3" Type="http://schemas.openxmlformats.org/officeDocument/2006/relationships/image" Target="../media/image64.svg"/><Relationship Id="rId21" Type="http://schemas.openxmlformats.org/officeDocument/2006/relationships/image" Target="../media/image73.png"/><Relationship Id="rId7" Type="http://schemas.openxmlformats.org/officeDocument/2006/relationships/image" Target="../media/image4.svg"/><Relationship Id="rId12" Type="http://schemas.openxmlformats.org/officeDocument/2006/relationships/image" Target="../media/image68.png"/><Relationship Id="rId17" Type="http://schemas.openxmlformats.org/officeDocument/2006/relationships/image" Target="../media/image58.svg"/><Relationship Id="rId25" Type="http://schemas.openxmlformats.org/officeDocument/2006/relationships/image" Target="../media/image30.png"/><Relationship Id="rId2" Type="http://schemas.openxmlformats.org/officeDocument/2006/relationships/image" Target="../media/image63.png"/><Relationship Id="rId16" Type="http://schemas.openxmlformats.org/officeDocument/2006/relationships/image" Target="../media/image7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7.svg"/><Relationship Id="rId24" Type="http://schemas.openxmlformats.org/officeDocument/2006/relationships/image" Target="../media/image75.sv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23" Type="http://schemas.openxmlformats.org/officeDocument/2006/relationships/image" Target="../media/image74.png"/><Relationship Id="rId10" Type="http://schemas.openxmlformats.org/officeDocument/2006/relationships/image" Target="../media/image66.png"/><Relationship Id="rId19" Type="http://schemas.openxmlformats.org/officeDocument/2006/relationships/image" Target="../media/image10.svg"/><Relationship Id="rId4" Type="http://schemas.openxmlformats.org/officeDocument/2006/relationships/image" Target="../media/image55.png"/><Relationship Id="rId9" Type="http://schemas.openxmlformats.org/officeDocument/2006/relationships/image" Target="../media/image27.svg"/><Relationship Id="rId14" Type="http://schemas.openxmlformats.org/officeDocument/2006/relationships/image" Target="../media/image70.png"/><Relationship Id="rId22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9.svg"/><Relationship Id="rId18" Type="http://schemas.openxmlformats.org/officeDocument/2006/relationships/image" Target="../media/image28.png"/><Relationship Id="rId3" Type="http://schemas.openxmlformats.org/officeDocument/2006/relationships/image" Target="../media/image64.svg"/><Relationship Id="rId21" Type="http://schemas.openxmlformats.org/officeDocument/2006/relationships/image" Target="../media/image73.png"/><Relationship Id="rId7" Type="http://schemas.openxmlformats.org/officeDocument/2006/relationships/image" Target="../media/image4.svg"/><Relationship Id="rId12" Type="http://schemas.openxmlformats.org/officeDocument/2006/relationships/image" Target="../media/image68.png"/><Relationship Id="rId17" Type="http://schemas.openxmlformats.org/officeDocument/2006/relationships/image" Target="../media/image58.svg"/><Relationship Id="rId25" Type="http://schemas.openxmlformats.org/officeDocument/2006/relationships/image" Target="../media/image29.png"/><Relationship Id="rId2" Type="http://schemas.openxmlformats.org/officeDocument/2006/relationships/image" Target="../media/image63.png"/><Relationship Id="rId16" Type="http://schemas.openxmlformats.org/officeDocument/2006/relationships/image" Target="../media/image7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7.svg"/><Relationship Id="rId24" Type="http://schemas.openxmlformats.org/officeDocument/2006/relationships/image" Target="../media/image75.sv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23" Type="http://schemas.openxmlformats.org/officeDocument/2006/relationships/image" Target="../media/image74.png"/><Relationship Id="rId10" Type="http://schemas.openxmlformats.org/officeDocument/2006/relationships/image" Target="../media/image66.png"/><Relationship Id="rId19" Type="http://schemas.openxmlformats.org/officeDocument/2006/relationships/image" Target="../media/image10.svg"/><Relationship Id="rId4" Type="http://schemas.openxmlformats.org/officeDocument/2006/relationships/image" Target="../media/image55.png"/><Relationship Id="rId9" Type="http://schemas.openxmlformats.org/officeDocument/2006/relationships/image" Target="../media/image27.svg"/><Relationship Id="rId14" Type="http://schemas.openxmlformats.org/officeDocument/2006/relationships/image" Target="../media/image70.png"/><Relationship Id="rId22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9.svg"/><Relationship Id="rId18" Type="http://schemas.openxmlformats.org/officeDocument/2006/relationships/image" Target="../media/image28.png"/><Relationship Id="rId3" Type="http://schemas.openxmlformats.org/officeDocument/2006/relationships/image" Target="../media/image64.svg"/><Relationship Id="rId21" Type="http://schemas.openxmlformats.org/officeDocument/2006/relationships/image" Target="../media/image73.png"/><Relationship Id="rId7" Type="http://schemas.openxmlformats.org/officeDocument/2006/relationships/image" Target="../media/image4.svg"/><Relationship Id="rId12" Type="http://schemas.openxmlformats.org/officeDocument/2006/relationships/image" Target="../media/image68.png"/><Relationship Id="rId17" Type="http://schemas.openxmlformats.org/officeDocument/2006/relationships/image" Target="../media/image58.svg"/><Relationship Id="rId25" Type="http://schemas.openxmlformats.org/officeDocument/2006/relationships/image" Target="../media/image30.png"/><Relationship Id="rId2" Type="http://schemas.openxmlformats.org/officeDocument/2006/relationships/image" Target="../media/image63.png"/><Relationship Id="rId16" Type="http://schemas.openxmlformats.org/officeDocument/2006/relationships/image" Target="../media/image7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7.svg"/><Relationship Id="rId24" Type="http://schemas.openxmlformats.org/officeDocument/2006/relationships/image" Target="../media/image75.sv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23" Type="http://schemas.openxmlformats.org/officeDocument/2006/relationships/image" Target="../media/image74.png"/><Relationship Id="rId10" Type="http://schemas.openxmlformats.org/officeDocument/2006/relationships/image" Target="../media/image66.png"/><Relationship Id="rId19" Type="http://schemas.openxmlformats.org/officeDocument/2006/relationships/image" Target="../media/image10.svg"/><Relationship Id="rId4" Type="http://schemas.openxmlformats.org/officeDocument/2006/relationships/image" Target="../media/image55.png"/><Relationship Id="rId9" Type="http://schemas.openxmlformats.org/officeDocument/2006/relationships/image" Target="../media/image27.svg"/><Relationship Id="rId14" Type="http://schemas.openxmlformats.org/officeDocument/2006/relationships/image" Target="../media/image70.png"/><Relationship Id="rId22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9.svg"/><Relationship Id="rId18" Type="http://schemas.openxmlformats.org/officeDocument/2006/relationships/image" Target="../media/image28.png"/><Relationship Id="rId3" Type="http://schemas.openxmlformats.org/officeDocument/2006/relationships/image" Target="../media/image64.svg"/><Relationship Id="rId21" Type="http://schemas.openxmlformats.org/officeDocument/2006/relationships/image" Target="../media/image30.png"/><Relationship Id="rId7" Type="http://schemas.openxmlformats.org/officeDocument/2006/relationships/image" Target="../media/image4.svg"/><Relationship Id="rId12" Type="http://schemas.openxmlformats.org/officeDocument/2006/relationships/image" Target="../media/image68.png"/><Relationship Id="rId17" Type="http://schemas.openxmlformats.org/officeDocument/2006/relationships/image" Target="../media/image58.svg"/><Relationship Id="rId2" Type="http://schemas.openxmlformats.org/officeDocument/2006/relationships/image" Target="../media/image63.png"/><Relationship Id="rId16" Type="http://schemas.openxmlformats.org/officeDocument/2006/relationships/image" Target="../media/image72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7.sv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10" Type="http://schemas.openxmlformats.org/officeDocument/2006/relationships/image" Target="../media/image77.png"/><Relationship Id="rId19" Type="http://schemas.openxmlformats.org/officeDocument/2006/relationships/image" Target="../media/image10.svg"/><Relationship Id="rId4" Type="http://schemas.openxmlformats.org/officeDocument/2006/relationships/image" Target="../media/image55.png"/><Relationship Id="rId9" Type="http://schemas.openxmlformats.org/officeDocument/2006/relationships/image" Target="../media/image27.svg"/><Relationship Id="rId14" Type="http://schemas.openxmlformats.org/officeDocument/2006/relationships/image" Target="../media/image70.png"/><Relationship Id="rId2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8.svg"/><Relationship Id="rId18" Type="http://schemas.openxmlformats.org/officeDocument/2006/relationships/image" Target="../media/image84.png"/><Relationship Id="rId3" Type="http://schemas.openxmlformats.org/officeDocument/2006/relationships/image" Target="../media/image2.svg"/><Relationship Id="rId21" Type="http://schemas.openxmlformats.org/officeDocument/2006/relationships/image" Target="../media/image87.png"/><Relationship Id="rId7" Type="http://schemas.openxmlformats.org/officeDocument/2006/relationships/image" Target="../media/image69.svg"/><Relationship Id="rId12" Type="http://schemas.openxmlformats.org/officeDocument/2006/relationships/image" Target="../media/image79.png"/><Relationship Id="rId17" Type="http://schemas.openxmlformats.org/officeDocument/2006/relationships/image" Target="../media/image83.svg"/><Relationship Id="rId2" Type="http://schemas.openxmlformats.org/officeDocument/2006/relationships/image" Target="../media/image1.png"/><Relationship Id="rId16" Type="http://schemas.openxmlformats.org/officeDocument/2006/relationships/image" Target="../media/image82.png"/><Relationship Id="rId20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0.svg"/><Relationship Id="rId5" Type="http://schemas.openxmlformats.org/officeDocument/2006/relationships/image" Target="../media/image56.svg"/><Relationship Id="rId15" Type="http://schemas.openxmlformats.org/officeDocument/2006/relationships/image" Target="../media/image81.svg"/><Relationship Id="rId10" Type="http://schemas.openxmlformats.org/officeDocument/2006/relationships/image" Target="../media/image78.png"/><Relationship Id="rId19" Type="http://schemas.openxmlformats.org/officeDocument/2006/relationships/image" Target="../media/image85.png"/><Relationship Id="rId4" Type="http://schemas.openxmlformats.org/officeDocument/2006/relationships/image" Target="../media/image55.png"/><Relationship Id="rId9" Type="http://schemas.openxmlformats.org/officeDocument/2006/relationships/image" Target="../media/image71.sv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4.svg"/><Relationship Id="rId26" Type="http://schemas.openxmlformats.org/officeDocument/2006/relationships/image" Target="../media/image45.png"/><Relationship Id="rId3" Type="http://schemas.openxmlformats.org/officeDocument/2006/relationships/image" Target="../media/image32.svg"/><Relationship Id="rId21" Type="http://schemas.openxmlformats.org/officeDocument/2006/relationships/image" Target="../media/image42.png"/><Relationship Id="rId34" Type="http://schemas.openxmlformats.org/officeDocument/2006/relationships/image" Target="../media/image53.png"/><Relationship Id="rId7" Type="http://schemas.openxmlformats.org/officeDocument/2006/relationships/image" Target="../media/image4.svg"/><Relationship Id="rId12" Type="http://schemas.openxmlformats.org/officeDocument/2006/relationships/image" Target="../media/image38.png"/><Relationship Id="rId17" Type="http://schemas.openxmlformats.org/officeDocument/2006/relationships/image" Target="../media/image13.png"/><Relationship Id="rId25" Type="http://schemas.openxmlformats.org/officeDocument/2006/relationships/image" Target="../media/image21.svg"/><Relationship Id="rId33" Type="http://schemas.openxmlformats.org/officeDocument/2006/relationships/image" Target="../media/image52.svg"/><Relationship Id="rId2" Type="http://schemas.openxmlformats.org/officeDocument/2006/relationships/image" Target="../media/image31.png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6.svg"/><Relationship Id="rId24" Type="http://schemas.openxmlformats.org/officeDocument/2006/relationships/image" Target="../media/image44.png"/><Relationship Id="rId32" Type="http://schemas.openxmlformats.org/officeDocument/2006/relationships/image" Target="../media/image51.png"/><Relationship Id="rId5" Type="http://schemas.openxmlformats.org/officeDocument/2006/relationships/image" Target="../media/image2.svg"/><Relationship Id="rId15" Type="http://schemas.openxmlformats.org/officeDocument/2006/relationships/image" Target="../media/image40.png"/><Relationship Id="rId23" Type="http://schemas.openxmlformats.org/officeDocument/2006/relationships/image" Target="../media/image19.svg"/><Relationship Id="rId28" Type="http://schemas.openxmlformats.org/officeDocument/2006/relationships/image" Target="../media/image47.png"/><Relationship Id="rId10" Type="http://schemas.openxmlformats.org/officeDocument/2006/relationships/image" Target="../media/image37.png"/><Relationship Id="rId19" Type="http://schemas.openxmlformats.org/officeDocument/2006/relationships/image" Target="../media/image41.png"/><Relationship Id="rId31" Type="http://schemas.openxmlformats.org/officeDocument/2006/relationships/image" Target="../media/image50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8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54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56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34" Type="http://schemas.openxmlformats.org/officeDocument/2006/relationships/image" Target="../media/image61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5" Type="http://schemas.openxmlformats.org/officeDocument/2006/relationships/image" Target="../media/image22.png"/><Relationship Id="rId33" Type="http://schemas.openxmlformats.org/officeDocument/2006/relationships/image" Target="../media/image60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55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24" Type="http://schemas.openxmlformats.org/officeDocument/2006/relationships/image" Target="../media/image21.svg"/><Relationship Id="rId32" Type="http://schemas.openxmlformats.org/officeDocument/2006/relationships/image" Target="../media/image5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png"/><Relationship Id="rId28" Type="http://schemas.openxmlformats.org/officeDocument/2006/relationships/image" Target="../media/image54.pn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31" Type="http://schemas.openxmlformats.org/officeDocument/2006/relationships/image" Target="../media/image5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19.svg"/><Relationship Id="rId27" Type="http://schemas.openxmlformats.org/officeDocument/2006/relationships/image" Target="../media/image24.png"/><Relationship Id="rId30" Type="http://schemas.openxmlformats.org/officeDocument/2006/relationships/image" Target="../media/image56.svg"/><Relationship Id="rId8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54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56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9.svg"/><Relationship Id="rId18" Type="http://schemas.openxmlformats.org/officeDocument/2006/relationships/image" Target="../media/image28.png"/><Relationship Id="rId26" Type="http://schemas.openxmlformats.org/officeDocument/2006/relationships/image" Target="../media/image75.svg"/><Relationship Id="rId3" Type="http://schemas.openxmlformats.org/officeDocument/2006/relationships/image" Target="../media/image64.svg"/><Relationship Id="rId21" Type="http://schemas.openxmlformats.org/officeDocument/2006/relationships/image" Target="../media/image30.png"/><Relationship Id="rId7" Type="http://schemas.openxmlformats.org/officeDocument/2006/relationships/image" Target="../media/image4.svg"/><Relationship Id="rId12" Type="http://schemas.openxmlformats.org/officeDocument/2006/relationships/image" Target="../media/image68.png"/><Relationship Id="rId17" Type="http://schemas.openxmlformats.org/officeDocument/2006/relationships/image" Target="../media/image58.svg"/><Relationship Id="rId25" Type="http://schemas.openxmlformats.org/officeDocument/2006/relationships/image" Target="../media/image74.png"/><Relationship Id="rId2" Type="http://schemas.openxmlformats.org/officeDocument/2006/relationships/image" Target="../media/image63.png"/><Relationship Id="rId16" Type="http://schemas.openxmlformats.org/officeDocument/2006/relationships/image" Target="../media/image72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7.svg"/><Relationship Id="rId24" Type="http://schemas.openxmlformats.org/officeDocument/2006/relationships/image" Target="../media/image2.sv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23" Type="http://schemas.openxmlformats.org/officeDocument/2006/relationships/image" Target="../media/image73.png"/><Relationship Id="rId10" Type="http://schemas.openxmlformats.org/officeDocument/2006/relationships/image" Target="../media/image66.png"/><Relationship Id="rId19" Type="http://schemas.openxmlformats.org/officeDocument/2006/relationships/image" Target="../media/image10.svg"/><Relationship Id="rId4" Type="http://schemas.openxmlformats.org/officeDocument/2006/relationships/image" Target="../media/image55.png"/><Relationship Id="rId9" Type="http://schemas.openxmlformats.org/officeDocument/2006/relationships/image" Target="../media/image27.svg"/><Relationship Id="rId14" Type="http://schemas.openxmlformats.org/officeDocument/2006/relationships/image" Target="../media/image70.png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8693184" y="-1183667"/>
            <a:ext cx="11019278" cy="11711225"/>
            <a:chOff x="0" y="0"/>
            <a:chExt cx="14692371" cy="1561496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63" name="Picture 6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64" name="Picture 6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</p:grpSp>
      <p:sp>
        <p:nvSpPr>
          <p:cNvPr id="65" name="Google Shape;304;p20"/>
          <p:cNvSpPr txBox="1">
            <a:spLocks/>
          </p:cNvSpPr>
          <p:nvPr/>
        </p:nvSpPr>
        <p:spPr>
          <a:xfrm>
            <a:off x="1763357" y="1019985"/>
            <a:ext cx="8712891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4800" dirty="0" err="1">
                <a:solidFill>
                  <a:srgbClr val="000000"/>
                </a:solidFill>
                <a:latin typeface="+mj-lt"/>
              </a:rPr>
              <a:t>Thứ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…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…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tháng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…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năm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4" y="2742627"/>
            <a:ext cx="11662659" cy="640135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029654" y="-1316863"/>
            <a:ext cx="2633726" cy="2633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396069" y="1028700"/>
            <a:ext cx="3863231" cy="20129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633124" y="8118986"/>
            <a:ext cx="2145038" cy="2361952"/>
            <a:chOff x="0" y="0"/>
            <a:chExt cx="4759998" cy="616061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596597">
              <a:off x="3127281" y="4270802"/>
              <a:ext cx="1212860" cy="170606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02992">
              <a:off x="169580" y="89878"/>
              <a:ext cx="3218513" cy="58421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240397" y="4747139"/>
              <a:ext cx="746546" cy="75339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239167" y="6180745"/>
            <a:ext cx="3463958" cy="4255226"/>
            <a:chOff x="0" y="0"/>
            <a:chExt cx="4618611" cy="56736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67634" y="0"/>
              <a:ext cx="1950977" cy="553111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96919" y="1670633"/>
              <a:ext cx="2794823" cy="400300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3974695"/>
              <a:ext cx="896919" cy="90514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0811516" y="495300"/>
            <a:ext cx="6999081" cy="4413299"/>
            <a:chOff x="10979849" y="366358"/>
            <a:chExt cx="6999081" cy="1736165"/>
          </a:xfrm>
        </p:grpSpPr>
        <p:grpSp>
          <p:nvGrpSpPr>
            <p:cNvPr id="37" name="Group 36"/>
            <p:cNvGrpSpPr/>
            <p:nvPr/>
          </p:nvGrpSpPr>
          <p:grpSpPr>
            <a:xfrm>
              <a:off x="10979849" y="366358"/>
              <a:ext cx="6999081" cy="1736165"/>
              <a:chOff x="10984201" y="830254"/>
              <a:chExt cx="6880517" cy="2247949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1535279" y="1528260"/>
                <a:ext cx="5885330" cy="154994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984201" y="1851752"/>
                <a:ext cx="1705593" cy="120320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591494" y="830254"/>
                <a:ext cx="2273224" cy="1120683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12428967" y="1216896"/>
              <a:ext cx="4878838" cy="69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</a:rPr>
                <a:t>Kể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từng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đoạn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chuyện</a:t>
              </a:r>
              <a:r>
                <a:rPr lang="en-US" sz="54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862609" y="9068922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 </a:t>
            </a:r>
            <a:r>
              <a:rPr lang="en-US" sz="3200" dirty="0" err="1">
                <a:latin typeface="+mj-lt"/>
              </a:rPr>
              <a:t>đô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hộ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ta, </a:t>
            </a:r>
            <a:r>
              <a:rPr lang="en-US" sz="3200" dirty="0" err="1">
                <a:latin typeface="+mj-lt"/>
              </a:rPr>
              <a:t>đức</a:t>
            </a:r>
            <a:r>
              <a:rPr lang="en-US" sz="3200" dirty="0">
                <a:latin typeface="+mj-lt"/>
              </a:rPr>
              <a:t> Long </a:t>
            </a:r>
            <a:r>
              <a:rPr lang="en-US" sz="3200" dirty="0" err="1">
                <a:latin typeface="+mj-lt"/>
              </a:rPr>
              <a:t>Quân</a:t>
            </a:r>
            <a:r>
              <a:rPr lang="en-US" sz="3200" dirty="0">
                <a:latin typeface="+mj-lt"/>
              </a:rPr>
              <a:t> ….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0"/>
          <a:srcRect l="10108" t="15666" r="40263" b="58334"/>
          <a:stretch/>
        </p:blipFill>
        <p:spPr>
          <a:xfrm>
            <a:off x="1669165" y="1218078"/>
            <a:ext cx="6743674" cy="785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3" t="67265" r="13404" b="17260"/>
          <a:stretch/>
        </p:blipFill>
        <p:spPr>
          <a:xfrm>
            <a:off x="2954722" y="1348"/>
            <a:ext cx="5029200" cy="990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56" name="Group 55"/>
          <p:cNvGrpSpPr/>
          <p:nvPr/>
        </p:nvGrpSpPr>
        <p:grpSpPr>
          <a:xfrm>
            <a:off x="10913788" y="5321030"/>
            <a:ext cx="6455689" cy="4244270"/>
            <a:chOff x="11380551" y="5359331"/>
            <a:chExt cx="6455689" cy="4244270"/>
          </a:xfrm>
        </p:grpSpPr>
        <p:grpSp>
          <p:nvGrpSpPr>
            <p:cNvPr id="57" name="Group 56"/>
            <p:cNvGrpSpPr/>
            <p:nvPr/>
          </p:nvGrpSpPr>
          <p:grpSpPr>
            <a:xfrm>
              <a:off x="11849495" y="5937148"/>
              <a:ext cx="5986745" cy="3600368"/>
              <a:chOff x="11229228" y="125041"/>
              <a:chExt cx="5986745" cy="1416363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11229228" y="125041"/>
                <a:ext cx="5986745" cy="141636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1559680" y="312834"/>
                <a:ext cx="5518453" cy="112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0000"/>
                    </a:solidFill>
                  </a:rPr>
                  <a:t>Tiêu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chí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đánh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giá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Kể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đúng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nội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dung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mỗi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tranh</a:t>
                </a:r>
                <a:r>
                  <a:rPr lang="en-US" sz="3600" dirty="0">
                    <a:solidFill>
                      <a:srgbClr val="FF0000"/>
                    </a:solidFill>
                  </a:rPr>
                  <a:t>. 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Giọng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đọc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phù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hợp</a:t>
                </a:r>
                <a:r>
                  <a:rPr lang="en-US" sz="3600" dirty="0">
                    <a:solidFill>
                      <a:srgbClr val="FF0000"/>
                    </a:solidFill>
                  </a:rPr>
                  <a:t>,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thú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vị</a:t>
                </a:r>
                <a:r>
                  <a:rPr lang="en-US" sz="3600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p:grpSp>
        <p:pic>
          <p:nvPicPr>
            <p:cNvPr id="58" name="Picture 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80551" y="5359331"/>
              <a:ext cx="1537834" cy="1537834"/>
            </a:xfrm>
            <a:prstGeom prst="rect">
              <a:avLst/>
            </a:prstGeom>
          </p:spPr>
        </p:pic>
        <p:pic>
          <p:nvPicPr>
            <p:cNvPr id="59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7018499" y="8674673"/>
              <a:ext cx="589869" cy="928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61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029654" y="-1316863"/>
            <a:ext cx="2633726" cy="2633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396069" y="1028700"/>
            <a:ext cx="3863231" cy="20129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633124" y="8118986"/>
            <a:ext cx="2145038" cy="2361952"/>
            <a:chOff x="0" y="0"/>
            <a:chExt cx="4759998" cy="616061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596597">
              <a:off x="3127281" y="4270802"/>
              <a:ext cx="1212860" cy="170606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02992">
              <a:off x="169580" y="89878"/>
              <a:ext cx="3218513" cy="58421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240397" y="4747139"/>
              <a:ext cx="746546" cy="75339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239167" y="6180745"/>
            <a:ext cx="3463958" cy="4255226"/>
            <a:chOff x="0" y="0"/>
            <a:chExt cx="4618611" cy="56736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67634" y="0"/>
              <a:ext cx="1950977" cy="553111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96919" y="1670633"/>
              <a:ext cx="2794823" cy="400300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3974695"/>
              <a:ext cx="896919" cy="90514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0811516" y="495300"/>
            <a:ext cx="6999081" cy="4413299"/>
            <a:chOff x="10979849" y="366358"/>
            <a:chExt cx="6999081" cy="1736165"/>
          </a:xfrm>
        </p:grpSpPr>
        <p:grpSp>
          <p:nvGrpSpPr>
            <p:cNvPr id="37" name="Group 36"/>
            <p:cNvGrpSpPr/>
            <p:nvPr/>
          </p:nvGrpSpPr>
          <p:grpSpPr>
            <a:xfrm>
              <a:off x="10979849" y="366358"/>
              <a:ext cx="6999081" cy="1736165"/>
              <a:chOff x="10984201" y="830254"/>
              <a:chExt cx="6880517" cy="2247949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1535279" y="1528260"/>
                <a:ext cx="5885330" cy="154994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984201" y="1851752"/>
                <a:ext cx="1705593" cy="120320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591494" y="830254"/>
                <a:ext cx="2273224" cy="1120683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12428967" y="1216896"/>
              <a:ext cx="4878838" cy="69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</a:rPr>
                <a:t>Kể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từng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đoạn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chuyện</a:t>
              </a:r>
              <a:r>
                <a:rPr lang="en-US" sz="54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3" t="67265" r="13404" b="17260"/>
          <a:stretch/>
        </p:blipFill>
        <p:spPr>
          <a:xfrm>
            <a:off x="2954722" y="1348"/>
            <a:ext cx="5029200" cy="990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56" name="Group 55"/>
          <p:cNvGrpSpPr/>
          <p:nvPr/>
        </p:nvGrpSpPr>
        <p:grpSpPr>
          <a:xfrm>
            <a:off x="10913788" y="5321030"/>
            <a:ext cx="6455689" cy="4244270"/>
            <a:chOff x="11380551" y="5359331"/>
            <a:chExt cx="6455689" cy="4244270"/>
          </a:xfrm>
        </p:grpSpPr>
        <p:grpSp>
          <p:nvGrpSpPr>
            <p:cNvPr id="57" name="Group 56"/>
            <p:cNvGrpSpPr/>
            <p:nvPr/>
          </p:nvGrpSpPr>
          <p:grpSpPr>
            <a:xfrm>
              <a:off x="11849495" y="5937148"/>
              <a:ext cx="5986745" cy="3600368"/>
              <a:chOff x="11229228" y="125041"/>
              <a:chExt cx="5986745" cy="1416363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11229228" y="125041"/>
                <a:ext cx="5986745" cy="141636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1559680" y="312834"/>
                <a:ext cx="5518453" cy="112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0000"/>
                    </a:solidFill>
                  </a:rPr>
                  <a:t>Tiêu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chí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đánh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giá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Kể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đúng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nội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dung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mỗi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tranh</a:t>
                </a:r>
                <a:r>
                  <a:rPr lang="en-US" sz="3600" dirty="0">
                    <a:solidFill>
                      <a:srgbClr val="FF0000"/>
                    </a:solidFill>
                  </a:rPr>
                  <a:t>. 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Giọng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đọc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phù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hợp</a:t>
                </a:r>
                <a:r>
                  <a:rPr lang="en-US" sz="3600" dirty="0">
                    <a:solidFill>
                      <a:srgbClr val="FF0000"/>
                    </a:solidFill>
                  </a:rPr>
                  <a:t>,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thú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vị</a:t>
                </a:r>
                <a:r>
                  <a:rPr lang="en-US" sz="3600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p:grpSp>
        <p:pic>
          <p:nvPicPr>
            <p:cNvPr id="58" name="Picture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380551" y="5359331"/>
              <a:ext cx="1537834" cy="1537834"/>
            </a:xfrm>
            <a:prstGeom prst="rect">
              <a:avLst/>
            </a:prstGeom>
          </p:spPr>
        </p:pic>
        <p:pic>
          <p:nvPicPr>
            <p:cNvPr id="59" name="Picture 1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7018499" y="8674673"/>
              <a:ext cx="589869" cy="92892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35FF1D7-6E63-43EC-B896-3B98F9776BC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36404" t="15694" r="16189" b="58306"/>
          <a:stretch/>
        </p:blipFill>
        <p:spPr>
          <a:xfrm>
            <a:off x="2645473" y="1106921"/>
            <a:ext cx="6538598" cy="796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EE97531-2395-496D-87CA-046AFBE0C2A7}"/>
              </a:ext>
            </a:extLst>
          </p:cNvPr>
          <p:cNvSpPr txBox="1"/>
          <p:nvPr/>
        </p:nvSpPr>
        <p:spPr>
          <a:xfrm>
            <a:off x="2954722" y="9365605"/>
            <a:ext cx="622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Cả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kéo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lưới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Lê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Thận</a:t>
            </a:r>
            <a:r>
              <a:rPr lang="en-US" sz="3200" dirty="0">
                <a:latin typeface="+mj-lt"/>
              </a:rPr>
              <a:t>…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42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029654" y="-1316863"/>
            <a:ext cx="2633726" cy="2633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396069" y="1028700"/>
            <a:ext cx="3863231" cy="20129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633124" y="8118986"/>
            <a:ext cx="2145038" cy="2361952"/>
            <a:chOff x="0" y="0"/>
            <a:chExt cx="4759998" cy="616061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596597">
              <a:off x="3127281" y="4270802"/>
              <a:ext cx="1212860" cy="170606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02992">
              <a:off x="169580" y="89878"/>
              <a:ext cx="3218513" cy="58421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240397" y="4747139"/>
              <a:ext cx="746546" cy="75339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239167" y="6180745"/>
            <a:ext cx="3463958" cy="4255226"/>
            <a:chOff x="0" y="0"/>
            <a:chExt cx="4618611" cy="56736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67634" y="0"/>
              <a:ext cx="1950977" cy="553111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96919" y="1670633"/>
              <a:ext cx="2794823" cy="400300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3974695"/>
              <a:ext cx="896919" cy="90514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0811516" y="495300"/>
            <a:ext cx="6999081" cy="4413299"/>
            <a:chOff x="10979849" y="366358"/>
            <a:chExt cx="6999081" cy="1736165"/>
          </a:xfrm>
        </p:grpSpPr>
        <p:grpSp>
          <p:nvGrpSpPr>
            <p:cNvPr id="37" name="Group 36"/>
            <p:cNvGrpSpPr/>
            <p:nvPr/>
          </p:nvGrpSpPr>
          <p:grpSpPr>
            <a:xfrm>
              <a:off x="10979849" y="366358"/>
              <a:ext cx="6999081" cy="1736165"/>
              <a:chOff x="10984201" y="830254"/>
              <a:chExt cx="6880517" cy="2247949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1535279" y="1528260"/>
                <a:ext cx="5885330" cy="154994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984201" y="1851752"/>
                <a:ext cx="1705593" cy="120320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591494" y="830254"/>
                <a:ext cx="2273224" cy="1120683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12428967" y="1216896"/>
              <a:ext cx="4878838" cy="69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</a:rPr>
                <a:t>Kể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từng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đoạn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chuyện</a:t>
              </a:r>
              <a:r>
                <a:rPr lang="en-US" sz="54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3" t="67265" r="13404" b="17260"/>
          <a:stretch/>
        </p:blipFill>
        <p:spPr>
          <a:xfrm>
            <a:off x="2954722" y="1348"/>
            <a:ext cx="5029200" cy="990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56" name="Group 55"/>
          <p:cNvGrpSpPr/>
          <p:nvPr/>
        </p:nvGrpSpPr>
        <p:grpSpPr>
          <a:xfrm>
            <a:off x="10913788" y="5321030"/>
            <a:ext cx="6455689" cy="4244270"/>
            <a:chOff x="11380551" y="5359331"/>
            <a:chExt cx="6455689" cy="4244270"/>
          </a:xfrm>
        </p:grpSpPr>
        <p:grpSp>
          <p:nvGrpSpPr>
            <p:cNvPr id="57" name="Group 56"/>
            <p:cNvGrpSpPr/>
            <p:nvPr/>
          </p:nvGrpSpPr>
          <p:grpSpPr>
            <a:xfrm>
              <a:off x="11849495" y="5937148"/>
              <a:ext cx="5986745" cy="3600368"/>
              <a:chOff x="11229228" y="125041"/>
              <a:chExt cx="5986745" cy="1416363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11229228" y="125041"/>
                <a:ext cx="5986745" cy="141636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1559680" y="312834"/>
                <a:ext cx="5518453" cy="112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0000"/>
                    </a:solidFill>
                  </a:rPr>
                  <a:t>Tiêu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chí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đánh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giá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Kể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đúng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nội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dung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mỗi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tranh</a:t>
                </a:r>
                <a:r>
                  <a:rPr lang="en-US" sz="3600" dirty="0">
                    <a:solidFill>
                      <a:srgbClr val="FF0000"/>
                    </a:solidFill>
                  </a:rPr>
                  <a:t>. 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Giọng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đọc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phù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hợp</a:t>
                </a:r>
                <a:r>
                  <a:rPr lang="en-US" sz="3600" dirty="0">
                    <a:solidFill>
                      <a:srgbClr val="FF0000"/>
                    </a:solidFill>
                  </a:rPr>
                  <a:t>,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thú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vị</a:t>
                </a:r>
                <a:r>
                  <a:rPr lang="en-US" sz="3600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p:grpSp>
        <p:pic>
          <p:nvPicPr>
            <p:cNvPr id="58" name="Picture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380551" y="5359331"/>
              <a:ext cx="1537834" cy="1537834"/>
            </a:xfrm>
            <a:prstGeom prst="rect">
              <a:avLst/>
            </a:prstGeom>
          </p:spPr>
        </p:pic>
        <p:pic>
          <p:nvPicPr>
            <p:cNvPr id="59" name="Picture 1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7018499" y="8674673"/>
              <a:ext cx="589869" cy="92892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909A09B-C8A9-4607-BDAD-3D87DD4B2236}"/>
              </a:ext>
            </a:extLst>
          </p:cNvPr>
          <p:cNvSpPr txBox="1"/>
          <p:nvPr/>
        </p:nvSpPr>
        <p:spPr>
          <a:xfrm>
            <a:off x="2614091" y="9536939"/>
            <a:ext cx="523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gươm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thần</a:t>
            </a:r>
            <a:r>
              <a:rPr lang="en-US" sz="3200" dirty="0">
                <a:latin typeface="+mj-lt"/>
              </a:rPr>
              <a:t>,…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10F91C-16B3-4444-87DB-108CDCF65BC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0695" t="49975" r="42268" b="24025"/>
          <a:stretch/>
        </p:blipFill>
        <p:spPr>
          <a:xfrm>
            <a:off x="1677133" y="1215740"/>
            <a:ext cx="6743674" cy="8283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4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029654" y="-1316863"/>
            <a:ext cx="2633726" cy="2633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396069" y="1028700"/>
            <a:ext cx="3863231" cy="20129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633124" y="8118986"/>
            <a:ext cx="2145038" cy="2361952"/>
            <a:chOff x="0" y="0"/>
            <a:chExt cx="4759998" cy="616061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596597">
              <a:off x="3127281" y="4270802"/>
              <a:ext cx="1212860" cy="170606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02992">
              <a:off x="169580" y="89878"/>
              <a:ext cx="3218513" cy="58421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240397" y="4747139"/>
              <a:ext cx="746546" cy="75339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239167" y="6180745"/>
            <a:ext cx="3463958" cy="4255226"/>
            <a:chOff x="0" y="0"/>
            <a:chExt cx="4618611" cy="56736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67634" y="0"/>
              <a:ext cx="1950977" cy="553111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96919" y="1670633"/>
              <a:ext cx="2794823" cy="400300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3974695"/>
              <a:ext cx="896919" cy="90514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0811516" y="495300"/>
            <a:ext cx="6999081" cy="4413299"/>
            <a:chOff x="10979849" y="366358"/>
            <a:chExt cx="6999081" cy="1736165"/>
          </a:xfrm>
        </p:grpSpPr>
        <p:grpSp>
          <p:nvGrpSpPr>
            <p:cNvPr id="37" name="Group 36"/>
            <p:cNvGrpSpPr/>
            <p:nvPr/>
          </p:nvGrpSpPr>
          <p:grpSpPr>
            <a:xfrm>
              <a:off x="10979849" y="366358"/>
              <a:ext cx="6999081" cy="1736165"/>
              <a:chOff x="10984201" y="830254"/>
              <a:chExt cx="6880517" cy="2247949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1535279" y="1528260"/>
                <a:ext cx="5885330" cy="154994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984201" y="1851752"/>
                <a:ext cx="1705593" cy="120320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591494" y="830254"/>
                <a:ext cx="2273224" cy="1120683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12428967" y="1216896"/>
              <a:ext cx="4878838" cy="69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</a:rPr>
                <a:t>Kể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từng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đoạn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chuyện</a:t>
              </a:r>
              <a:r>
                <a:rPr lang="en-US" sz="54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3" t="67265" r="13404" b="17260"/>
          <a:stretch/>
        </p:blipFill>
        <p:spPr>
          <a:xfrm>
            <a:off x="2954722" y="1348"/>
            <a:ext cx="5029200" cy="990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56" name="Group 55"/>
          <p:cNvGrpSpPr/>
          <p:nvPr/>
        </p:nvGrpSpPr>
        <p:grpSpPr>
          <a:xfrm>
            <a:off x="10913788" y="5321030"/>
            <a:ext cx="6455689" cy="4244270"/>
            <a:chOff x="11380551" y="5359331"/>
            <a:chExt cx="6455689" cy="4244270"/>
          </a:xfrm>
        </p:grpSpPr>
        <p:grpSp>
          <p:nvGrpSpPr>
            <p:cNvPr id="57" name="Group 56"/>
            <p:cNvGrpSpPr/>
            <p:nvPr/>
          </p:nvGrpSpPr>
          <p:grpSpPr>
            <a:xfrm>
              <a:off x="11849495" y="5937148"/>
              <a:ext cx="5986745" cy="3600368"/>
              <a:chOff x="11229228" y="125041"/>
              <a:chExt cx="5986745" cy="1416363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11229228" y="125041"/>
                <a:ext cx="5986745" cy="141636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1559680" y="312834"/>
                <a:ext cx="5518453" cy="112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0000"/>
                    </a:solidFill>
                  </a:rPr>
                  <a:t>Tiêu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chí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đánh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giá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Kể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đúng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nội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dung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mỗi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tranh</a:t>
                </a:r>
                <a:r>
                  <a:rPr lang="en-US" sz="3600" dirty="0">
                    <a:solidFill>
                      <a:srgbClr val="FF0000"/>
                    </a:solidFill>
                  </a:rPr>
                  <a:t>. 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Giọng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đọc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phù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hợp</a:t>
                </a:r>
                <a:r>
                  <a:rPr lang="en-US" sz="3600" dirty="0">
                    <a:solidFill>
                      <a:srgbClr val="FF0000"/>
                    </a:solidFill>
                  </a:rPr>
                  <a:t>,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thú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vị</a:t>
                </a:r>
                <a:r>
                  <a:rPr lang="en-US" sz="3600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p:grpSp>
        <p:pic>
          <p:nvPicPr>
            <p:cNvPr id="58" name="Picture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380551" y="5359331"/>
              <a:ext cx="1537834" cy="1537834"/>
            </a:xfrm>
            <a:prstGeom prst="rect">
              <a:avLst/>
            </a:prstGeom>
          </p:spPr>
        </p:pic>
        <p:pic>
          <p:nvPicPr>
            <p:cNvPr id="59" name="Picture 1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7018499" y="8674673"/>
              <a:ext cx="589869" cy="92892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B58D066-1017-4D97-AD6C-E89EFE9EF958}"/>
              </a:ext>
            </a:extLst>
          </p:cNvPr>
          <p:cNvSpPr txBox="1"/>
          <p:nvPr/>
        </p:nvSpPr>
        <p:spPr>
          <a:xfrm>
            <a:off x="2327241" y="9402922"/>
            <a:ext cx="570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Minh,…</a:t>
            </a:r>
            <a:endParaRPr lang="vi-VN" sz="3200" dirty="0">
              <a:latin typeface="+mj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10484D1-ACE2-47DE-AA7A-EBD60CFF1E63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36452" t="50007" r="16141" b="23993"/>
          <a:stretch/>
        </p:blipFill>
        <p:spPr>
          <a:xfrm>
            <a:off x="2364112" y="1112929"/>
            <a:ext cx="6628276" cy="807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857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029654" y="-1316863"/>
            <a:ext cx="2633726" cy="2633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396069" y="1028700"/>
            <a:ext cx="3863231" cy="20129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044106" y="6078684"/>
            <a:ext cx="3569998" cy="4620458"/>
            <a:chOff x="0" y="0"/>
            <a:chExt cx="4759998" cy="616061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596597">
              <a:off x="3127281" y="4270802"/>
              <a:ext cx="1212860" cy="170606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02992">
              <a:off x="169580" y="89878"/>
              <a:ext cx="3218513" cy="58421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240397" y="4747139"/>
              <a:ext cx="746546" cy="75339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239167" y="6180745"/>
            <a:ext cx="3463958" cy="4255226"/>
            <a:chOff x="0" y="0"/>
            <a:chExt cx="4618611" cy="56736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67634" y="0"/>
              <a:ext cx="1950977" cy="553111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96919" y="1670633"/>
              <a:ext cx="2794823" cy="400300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3974695"/>
              <a:ext cx="896919" cy="905147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9148478" y="2032581"/>
            <a:ext cx="8495182" cy="4410919"/>
            <a:chOff x="9270107" y="-169218"/>
            <a:chExt cx="8495182" cy="1735229"/>
          </a:xfrm>
        </p:grpSpPr>
        <p:grpSp>
          <p:nvGrpSpPr>
            <p:cNvPr id="24" name="Group 23"/>
            <p:cNvGrpSpPr/>
            <p:nvPr/>
          </p:nvGrpSpPr>
          <p:grpSpPr>
            <a:xfrm>
              <a:off x="9270107" y="-169218"/>
              <a:ext cx="8495182" cy="1735229"/>
              <a:chOff x="9303423" y="136801"/>
              <a:chExt cx="8351275" cy="224673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9339781" y="549663"/>
                <a:ext cx="8314917" cy="183387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03423" y="1169532"/>
                <a:ext cx="1705593" cy="120320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839523" y="136801"/>
                <a:ext cx="1480483" cy="729867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0376626" y="454428"/>
              <a:ext cx="7048203" cy="69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</a:rPr>
                <a:t>Em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thích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nhân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vật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nào</a:t>
              </a:r>
              <a:r>
                <a:rPr lang="en-US" sz="5400" b="1" dirty="0">
                  <a:solidFill>
                    <a:srgbClr val="FF0000"/>
                  </a:solidFill>
                </a:rPr>
                <a:t>?</a:t>
              </a:r>
            </a:p>
            <a:p>
              <a:pPr algn="ctr"/>
              <a:r>
                <a:rPr lang="en-US" sz="5400" b="1" dirty="0" err="1">
                  <a:solidFill>
                    <a:srgbClr val="FF0000"/>
                  </a:solidFill>
                </a:rPr>
                <a:t>Vì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sao</a:t>
              </a:r>
              <a:r>
                <a:rPr lang="en-US" sz="54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61541" y="2144167"/>
            <a:ext cx="6592364" cy="7833778"/>
            <a:chOff x="2161541" y="2144167"/>
            <a:chExt cx="6592364" cy="783377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0"/>
            <a:srcRect l="10108" t="15666" r="40263" b="58334"/>
            <a:stretch/>
          </p:blipFill>
          <p:spPr>
            <a:xfrm>
              <a:off x="2161541" y="2176753"/>
              <a:ext cx="3340750" cy="38892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0"/>
            <a:srcRect l="10695" t="49975" r="42268" b="24025"/>
            <a:stretch/>
          </p:blipFill>
          <p:spPr>
            <a:xfrm>
              <a:off x="2184693" y="5951395"/>
              <a:ext cx="3229734" cy="38892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1"/>
            <a:srcRect l="36404" t="15694" r="16189" b="58306"/>
            <a:stretch/>
          </p:blipFill>
          <p:spPr>
            <a:xfrm>
              <a:off x="5414427" y="2144167"/>
              <a:ext cx="3312065" cy="39345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1"/>
            <a:srcRect l="36452" t="50007" r="16141" b="23993"/>
            <a:stretch/>
          </p:blipFill>
          <p:spPr>
            <a:xfrm>
              <a:off x="5441840" y="5941366"/>
              <a:ext cx="3312065" cy="40365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3" t="67265" r="13404" b="17260"/>
          <a:stretch/>
        </p:blipFill>
        <p:spPr>
          <a:xfrm>
            <a:off x="2927240" y="1175942"/>
            <a:ext cx="5029200" cy="990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6192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0" fill="hold">
                                          <p:stCondLst>
                                            <p:cond delay="14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334986" y="1334986"/>
            <a:ext cx="2049812" cy="2049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4331063" y="1596990"/>
            <a:ext cx="2928237" cy="1525805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5166340" y="5143500"/>
            <a:ext cx="3408739" cy="5214056"/>
            <a:chOff x="0" y="0"/>
            <a:chExt cx="4544985" cy="695207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10502" y="617199"/>
              <a:ext cx="2234484" cy="633487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40920" y="2664153"/>
              <a:ext cx="2939163" cy="420973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565946">
              <a:off x="1808647" y="219465"/>
              <a:ext cx="1003709" cy="912463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5771336"/>
              <a:ext cx="752770" cy="759676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-1046881" y="5691909"/>
            <a:ext cx="3786490" cy="5044865"/>
            <a:chOff x="0" y="0"/>
            <a:chExt cx="5048653" cy="6726486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405284" cy="6726486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14061" y="2091304"/>
              <a:ext cx="2296759" cy="4169035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537006" y="639202"/>
              <a:ext cx="868278" cy="789343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840736">
              <a:off x="4121929" y="4953506"/>
              <a:ext cx="831579" cy="88809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52" y="2467141"/>
            <a:ext cx="19184652" cy="5158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1099479" y="5330125"/>
            <a:ext cx="6292727" cy="2088946"/>
            <a:chOff x="11234480" y="967919"/>
            <a:chExt cx="6186129" cy="2704722"/>
          </a:xfrm>
        </p:grpSpPr>
        <p:sp>
          <p:nvSpPr>
            <p:cNvPr id="21" name="Rounded Rectangle 20"/>
            <p:cNvSpPr/>
            <p:nvPr/>
          </p:nvSpPr>
          <p:spPr>
            <a:xfrm>
              <a:off x="11535279" y="1528260"/>
              <a:ext cx="5885330" cy="211293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pic>
          <p:nvPicPr>
            <p:cNvPr id="22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234480" y="1170228"/>
              <a:ext cx="1198685" cy="250241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486350" y="967919"/>
              <a:ext cx="934258" cy="112068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84274" y="4605998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 </a:t>
            </a:r>
            <a:r>
              <a:rPr lang="en-US" sz="3200" dirty="0" err="1">
                <a:latin typeface="+mj-lt"/>
              </a:rPr>
              <a:t>đô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hộ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ta, </a:t>
            </a:r>
            <a:r>
              <a:rPr lang="en-US" sz="3200" dirty="0" err="1">
                <a:latin typeface="+mj-lt"/>
              </a:rPr>
              <a:t>đức</a:t>
            </a:r>
            <a:r>
              <a:rPr lang="en-US" sz="3200" dirty="0">
                <a:latin typeface="+mj-lt"/>
              </a:rPr>
              <a:t> Long </a:t>
            </a:r>
            <a:r>
              <a:rPr lang="en-US" sz="3200" dirty="0" err="1">
                <a:latin typeface="+mj-lt"/>
              </a:rPr>
              <a:t>Quân</a:t>
            </a:r>
            <a:r>
              <a:rPr lang="en-US" sz="3200" dirty="0">
                <a:latin typeface="+mj-lt"/>
              </a:rPr>
              <a:t> ….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5092" y="4745350"/>
            <a:ext cx="622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Cả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kéo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lưới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Lê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Thận</a:t>
            </a:r>
            <a:r>
              <a:rPr lang="en-US" sz="3200" dirty="0">
                <a:latin typeface="+mj-lt"/>
              </a:rPr>
              <a:t>…</a:t>
            </a:r>
            <a:endParaRPr lang="vi-VN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932" y="9535591"/>
            <a:ext cx="523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gươm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thần</a:t>
            </a:r>
            <a:r>
              <a:rPr lang="en-US" sz="3200" dirty="0">
                <a:latin typeface="+mj-lt"/>
              </a:rPr>
              <a:t>,…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1" y="9535651"/>
            <a:ext cx="570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Minh,…</a:t>
            </a:r>
            <a:endParaRPr lang="vi-VN" sz="32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099479" y="2283116"/>
            <a:ext cx="6292727" cy="2088946"/>
            <a:chOff x="11234480" y="967919"/>
            <a:chExt cx="6186129" cy="2704722"/>
          </a:xfrm>
        </p:grpSpPr>
        <p:sp>
          <p:nvSpPr>
            <p:cNvPr id="13" name="Rounded Rectangle 12"/>
            <p:cNvSpPr/>
            <p:nvPr/>
          </p:nvSpPr>
          <p:spPr>
            <a:xfrm>
              <a:off x="11535279" y="1528260"/>
              <a:ext cx="5885330" cy="211293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234480" y="1170228"/>
              <a:ext cx="1198685" cy="250241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486350" y="967919"/>
              <a:ext cx="934258" cy="112068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1959482" y="3042817"/>
            <a:ext cx="5238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+mj-lt"/>
              </a:rPr>
              <a:t>Câu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chuyện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những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nhân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840777" y="5993618"/>
            <a:ext cx="5238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+mj-lt"/>
              </a:rPr>
              <a:t>Em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hãy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đoán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nội</a:t>
            </a:r>
            <a:r>
              <a:rPr lang="en-US" sz="4000" dirty="0">
                <a:latin typeface="+mj-lt"/>
              </a:rPr>
              <a:t> dung </a:t>
            </a:r>
            <a:r>
              <a:rPr lang="en-US" sz="4000" dirty="0" err="1">
                <a:latin typeface="+mj-lt"/>
              </a:rPr>
              <a:t>câu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chuyện</a:t>
            </a:r>
            <a:r>
              <a:rPr lang="en-US" sz="4000" dirty="0">
                <a:latin typeface="+mj-lt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0108" t="15666" r="40263" b="58334"/>
          <a:stretch/>
        </p:blipFill>
        <p:spPr>
          <a:xfrm>
            <a:off x="1100932" y="832561"/>
            <a:ext cx="3340750" cy="388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10695" t="49975" r="42268" b="24025"/>
          <a:stretch/>
        </p:blipFill>
        <p:spPr>
          <a:xfrm>
            <a:off x="1100932" y="5608636"/>
            <a:ext cx="3166268" cy="388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6404" t="15694" r="16189" b="58306"/>
          <a:stretch/>
        </p:blipFill>
        <p:spPr>
          <a:xfrm>
            <a:off x="6128068" y="832561"/>
            <a:ext cx="3312065" cy="403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36452" t="50007" r="16141" b="23993"/>
          <a:stretch/>
        </p:blipFill>
        <p:spPr>
          <a:xfrm>
            <a:off x="6128067" y="5287290"/>
            <a:ext cx="3312065" cy="403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3" t="67265" r="13404" b="17260"/>
          <a:stretch/>
        </p:blipFill>
        <p:spPr>
          <a:xfrm>
            <a:off x="2543740" y="0"/>
            <a:ext cx="5029200" cy="990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541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811516" y="1682578"/>
            <a:ext cx="6816081" cy="5519818"/>
            <a:chOff x="11162849" y="366358"/>
            <a:chExt cx="6816081" cy="2171463"/>
          </a:xfrm>
        </p:grpSpPr>
        <p:grpSp>
          <p:nvGrpSpPr>
            <p:cNvPr id="18" name="Group 17"/>
            <p:cNvGrpSpPr/>
            <p:nvPr/>
          </p:nvGrpSpPr>
          <p:grpSpPr>
            <a:xfrm>
              <a:off x="11162849" y="366358"/>
              <a:ext cx="6816081" cy="2171463"/>
              <a:chOff x="11164101" y="830254"/>
              <a:chExt cx="6700617" cy="2811563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11535279" y="1528260"/>
                <a:ext cx="5885330" cy="211293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164101" y="2438612"/>
                <a:ext cx="1705593" cy="120320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591494" y="830254"/>
                <a:ext cx="2273224" cy="1120683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2233578" y="1412382"/>
              <a:ext cx="5238749" cy="363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Nghe </a:t>
              </a:r>
              <a:r>
                <a:rPr lang="en-US" sz="5400" b="1" dirty="0" err="1">
                  <a:solidFill>
                    <a:srgbClr val="FF0000"/>
                  </a:solidFill>
                  <a:latin typeface="+mj-lt"/>
                </a:rPr>
                <a:t>kể</a:t>
              </a:r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+mj-lt"/>
                </a:rPr>
                <a:t>lần</a:t>
              </a:r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 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84274" y="4605998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 </a:t>
            </a:r>
            <a:r>
              <a:rPr lang="en-US" sz="3200" dirty="0" err="1">
                <a:latin typeface="+mj-lt"/>
              </a:rPr>
              <a:t>đô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hộ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ta, </a:t>
            </a:r>
            <a:r>
              <a:rPr lang="en-US" sz="3200" dirty="0" err="1">
                <a:latin typeface="+mj-lt"/>
              </a:rPr>
              <a:t>đức</a:t>
            </a:r>
            <a:r>
              <a:rPr lang="en-US" sz="3200" dirty="0">
                <a:latin typeface="+mj-lt"/>
              </a:rPr>
              <a:t> Long </a:t>
            </a:r>
            <a:r>
              <a:rPr lang="en-US" sz="3200" dirty="0" err="1">
                <a:latin typeface="+mj-lt"/>
              </a:rPr>
              <a:t>Quân</a:t>
            </a:r>
            <a:r>
              <a:rPr lang="en-US" sz="3200" dirty="0">
                <a:latin typeface="+mj-lt"/>
              </a:rPr>
              <a:t> ….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1932" y="9535591"/>
            <a:ext cx="523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gươm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thần</a:t>
            </a:r>
            <a:r>
              <a:rPr lang="en-US" sz="3200" dirty="0">
                <a:latin typeface="+mj-lt"/>
              </a:rPr>
              <a:t>,…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05401" y="9535651"/>
            <a:ext cx="570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Minh,…</a:t>
            </a:r>
            <a:endParaRPr lang="vi-VN" sz="3200" dirty="0">
              <a:latin typeface="+mj-l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0108" t="15666" r="40263" b="58334"/>
          <a:stretch/>
        </p:blipFill>
        <p:spPr>
          <a:xfrm>
            <a:off x="1100932" y="832561"/>
            <a:ext cx="3340750" cy="388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/>
          <a:srcRect l="10695" t="49975" r="42268" b="24025"/>
          <a:stretch/>
        </p:blipFill>
        <p:spPr>
          <a:xfrm>
            <a:off x="1100932" y="5608636"/>
            <a:ext cx="3166268" cy="388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l="36404" t="15694" r="16189" b="58306"/>
          <a:stretch/>
        </p:blipFill>
        <p:spPr>
          <a:xfrm>
            <a:off x="6128068" y="832561"/>
            <a:ext cx="3312065" cy="403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36452" t="50007" r="16141" b="23993"/>
          <a:stretch/>
        </p:blipFill>
        <p:spPr>
          <a:xfrm>
            <a:off x="6128067" y="5287290"/>
            <a:ext cx="3312065" cy="403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3" t="67265" r="13404" b="17260"/>
          <a:stretch/>
        </p:blipFill>
        <p:spPr>
          <a:xfrm>
            <a:off x="2543740" y="0"/>
            <a:ext cx="5029200" cy="990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9" name="TextBox 38"/>
          <p:cNvSpPr txBox="1"/>
          <p:nvPr/>
        </p:nvSpPr>
        <p:spPr>
          <a:xfrm>
            <a:off x="5005092" y="4745350"/>
            <a:ext cx="622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Cả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kéo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lưới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Lê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Thận</a:t>
            </a:r>
            <a:r>
              <a:rPr lang="en-US" sz="3200" dirty="0">
                <a:latin typeface="+mj-lt"/>
              </a:rPr>
              <a:t>…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226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1829"/>
          <a:stretch/>
        </p:blipFill>
        <p:spPr>
          <a:xfrm>
            <a:off x="-166476" y="1"/>
            <a:ext cx="18699646" cy="102488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85744" y="1242921"/>
            <a:ext cx="7865773" cy="3204246"/>
            <a:chOff x="0" y="0"/>
            <a:chExt cx="10487697" cy="427232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41581"/>
              <a:ext cx="1435727" cy="143572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9026"/>
            <a:stretch>
              <a:fillRect/>
            </a:stretch>
          </p:blipFill>
          <p:spPr>
            <a:xfrm>
              <a:off x="9051969" y="106033"/>
              <a:ext cx="1435727" cy="116255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7874392" y="1615036"/>
              <a:ext cx="1090612" cy="15341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6974657" y="94024"/>
              <a:ext cx="919913" cy="129399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4468160">
              <a:off x="1838424" y="-34427"/>
              <a:ext cx="1034998" cy="145587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926869">
              <a:off x="5670719" y="1435571"/>
              <a:ext cx="1657228" cy="115798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419698" y="282931"/>
              <a:ext cx="632271" cy="57479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673881" y="422701"/>
              <a:ext cx="810419" cy="73674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303942" y="1970427"/>
              <a:ext cx="632271" cy="57479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-3217402">
              <a:off x="3219897" y="307772"/>
              <a:ext cx="632271" cy="57479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520385" y="1003066"/>
              <a:ext cx="1428564" cy="102337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-669662" flipH="1">
              <a:off x="8215683" y="3120373"/>
              <a:ext cx="1428564" cy="102337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7594497">
              <a:off x="5999830" y="635169"/>
              <a:ext cx="412930" cy="78045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8020058" y="843807"/>
              <a:ext cx="412930" cy="78045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5649620">
              <a:off x="1681234" y="1144710"/>
              <a:ext cx="345101" cy="652253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8723564" y="1424296"/>
              <a:ext cx="174215" cy="16312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355923" y="1543130"/>
              <a:ext cx="174215" cy="16312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5310085" y="1187022"/>
              <a:ext cx="174215" cy="163128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2807317" y="1278474"/>
              <a:ext cx="174215" cy="163128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7434613" y="1585028"/>
              <a:ext cx="174215" cy="16312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5311481" y="158358"/>
            <a:ext cx="3926216" cy="5740939"/>
            <a:chOff x="0" y="0"/>
            <a:chExt cx="5234955" cy="7654585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43824" y="6312332"/>
              <a:ext cx="1342253" cy="1342253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862982" y="816473"/>
              <a:ext cx="998655" cy="140475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3497551" y="1945371"/>
              <a:ext cx="919913" cy="1293995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53465"/>
            <a:stretch>
              <a:fillRect/>
            </a:stretch>
          </p:blipFill>
          <p:spPr>
            <a:xfrm rot="-65508">
              <a:off x="2575586" y="3355475"/>
              <a:ext cx="771179" cy="1157988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577728" y="646280"/>
              <a:ext cx="1657228" cy="1157988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2825663" y="5212362"/>
              <a:ext cx="632271" cy="574792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214951" y="4627450"/>
              <a:ext cx="632271" cy="574792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960868" y="2304972"/>
              <a:ext cx="632271" cy="574792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3202710" y="139847"/>
              <a:ext cx="632271" cy="574792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779602" y="2192386"/>
              <a:ext cx="1428564" cy="1023371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250744" y="2409288"/>
              <a:ext cx="454899" cy="859774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2672731" y="1518801"/>
              <a:ext cx="454899" cy="859774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2749415" y="594420"/>
              <a:ext cx="454899" cy="859774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186786" y="1306839"/>
              <a:ext cx="235201" cy="220234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102789" y="3235715"/>
              <a:ext cx="174215" cy="163128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3285630" y="3189235"/>
              <a:ext cx="174215" cy="163128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25965" y="4627450"/>
              <a:ext cx="174215" cy="163128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848364" y="1836733"/>
              <a:ext cx="174215" cy="163128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3336109" y="5976753"/>
              <a:ext cx="173626" cy="162577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360487" y="1986187"/>
              <a:ext cx="200840" cy="188059"/>
            </a:xfrm>
            <a:prstGeom prst="rect">
              <a:avLst/>
            </a:prstGeom>
          </p:spPr>
        </p:pic>
      </p:grpSp>
      <p:pic>
        <p:nvPicPr>
          <p:cNvPr id="51" name="Picture 5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3582045" y="2614884"/>
            <a:ext cx="10681656" cy="534801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439920" y="3816085"/>
            <a:ext cx="86796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4400" dirty="0"/>
              <a:t> </a:t>
            </a:r>
            <a:r>
              <a:rPr lang="en-US" sz="4400" dirty="0" err="1"/>
              <a:t>Vì</a:t>
            </a:r>
            <a:r>
              <a:rPr lang="en-US" sz="4400" dirty="0"/>
              <a:t> </a:t>
            </a:r>
            <a:r>
              <a:rPr lang="en-US" sz="4400" dirty="0" err="1"/>
              <a:t>sao</a:t>
            </a:r>
            <a:r>
              <a:rPr lang="en-US" sz="4400" dirty="0"/>
              <a:t> </a:t>
            </a:r>
            <a:r>
              <a:rPr lang="en-US" sz="4400" dirty="0" err="1"/>
              <a:t>đức</a:t>
            </a:r>
            <a:r>
              <a:rPr lang="en-US" sz="4400" dirty="0"/>
              <a:t> Long </a:t>
            </a:r>
            <a:r>
              <a:rPr lang="en-US" sz="4400" dirty="0" err="1"/>
              <a:t>Quân</a:t>
            </a:r>
            <a:r>
              <a:rPr lang="en-US" sz="4400" dirty="0"/>
              <a:t> </a:t>
            </a:r>
            <a:r>
              <a:rPr lang="en-US" sz="4400" dirty="0" err="1"/>
              <a:t>cho</a:t>
            </a:r>
            <a:r>
              <a:rPr lang="en-US" sz="4400" dirty="0"/>
              <a:t> </a:t>
            </a:r>
            <a:r>
              <a:rPr lang="en-US" sz="4400" dirty="0" err="1"/>
              <a:t>nghĩa</a:t>
            </a:r>
            <a:r>
              <a:rPr lang="en-US" sz="4400" dirty="0"/>
              <a:t> </a:t>
            </a:r>
            <a:r>
              <a:rPr lang="en-US" sz="4400" dirty="0" err="1"/>
              <a:t>quân</a:t>
            </a:r>
            <a:r>
              <a:rPr lang="en-US" sz="4400" dirty="0"/>
              <a:t> </a:t>
            </a:r>
            <a:r>
              <a:rPr lang="en-US" sz="4400" dirty="0" err="1"/>
              <a:t>mượn</a:t>
            </a:r>
            <a:r>
              <a:rPr lang="en-US" sz="4400" dirty="0"/>
              <a:t> </a:t>
            </a:r>
            <a:r>
              <a:rPr lang="en-US" sz="4400" dirty="0" err="1"/>
              <a:t>thanh</a:t>
            </a:r>
            <a:r>
              <a:rPr lang="en-US" sz="4400" dirty="0"/>
              <a:t> </a:t>
            </a:r>
            <a:r>
              <a:rPr lang="en-US" sz="4400" dirty="0" err="1"/>
              <a:t>gươm</a:t>
            </a:r>
            <a:r>
              <a:rPr lang="en-US" sz="4400" dirty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4400" dirty="0"/>
              <a:t> </a:t>
            </a:r>
            <a:r>
              <a:rPr lang="en-US" sz="4400" dirty="0" err="1"/>
              <a:t>Khi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thanh</a:t>
            </a:r>
            <a:r>
              <a:rPr lang="en-US" sz="4400" dirty="0"/>
              <a:t> </a:t>
            </a:r>
            <a:r>
              <a:rPr lang="en-US" sz="4400" dirty="0" err="1"/>
              <a:t>gươm</a:t>
            </a:r>
            <a:r>
              <a:rPr lang="en-US" sz="4400" dirty="0"/>
              <a:t>, </a:t>
            </a:r>
            <a:r>
              <a:rPr lang="en-US" sz="4400" dirty="0" err="1"/>
              <a:t>nghĩa</a:t>
            </a:r>
            <a:r>
              <a:rPr lang="en-US" sz="4400" dirty="0"/>
              <a:t> </a:t>
            </a:r>
            <a:r>
              <a:rPr lang="en-US" sz="4400" dirty="0" err="1"/>
              <a:t>quân</a:t>
            </a:r>
            <a:r>
              <a:rPr lang="en-US" sz="4400" dirty="0"/>
              <a:t> </a:t>
            </a:r>
            <a:r>
              <a:rPr lang="en-US" sz="4400" dirty="0" err="1"/>
              <a:t>đã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được</a:t>
            </a:r>
            <a:r>
              <a:rPr lang="en-US" sz="4400" dirty="0"/>
              <a:t> </a:t>
            </a:r>
            <a:r>
              <a:rPr lang="en-US" sz="4400" dirty="0" err="1"/>
              <a:t>điều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4400" dirty="0"/>
              <a:t>…..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28" y="2964346"/>
            <a:ext cx="3530406" cy="11023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-1276334" y="0"/>
            <a:ext cx="11019278" cy="11711225"/>
            <a:chOff x="0" y="0"/>
            <a:chExt cx="14692371" cy="1561496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5098012" y="1416598"/>
            <a:ext cx="10753890" cy="7512373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1" name="Picture 5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b="46557"/>
          <a:stretch>
            <a:fillRect/>
          </a:stretch>
        </p:blipFill>
        <p:spPr>
          <a:xfrm>
            <a:off x="14389513" y="1028700"/>
            <a:ext cx="2869787" cy="1495349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6940609" y="8936686"/>
            <a:ext cx="637381" cy="643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06" y="2965134"/>
            <a:ext cx="9837674" cy="43325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-1276334" y="0"/>
            <a:ext cx="11019278" cy="11711225"/>
            <a:chOff x="0" y="0"/>
            <a:chExt cx="14692371" cy="1561496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51" name="Picture 5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b="46557"/>
          <a:stretch>
            <a:fillRect/>
          </a:stretch>
        </p:blipFill>
        <p:spPr>
          <a:xfrm>
            <a:off x="14389513" y="1028700"/>
            <a:ext cx="2869787" cy="1495349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6940609" y="8936686"/>
            <a:ext cx="637381" cy="643229"/>
          </a:xfrm>
          <a:prstGeom prst="rect">
            <a:avLst/>
          </a:prstGeom>
        </p:spPr>
      </p:pic>
      <p:pic>
        <p:nvPicPr>
          <p:cNvPr id="53" name="Truyện cổ tích - Sự tích hồ gươm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692680" y="633183"/>
            <a:ext cx="12396047" cy="92202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349" y="2717110"/>
            <a:ext cx="5029200" cy="5311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8368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811516" y="1682578"/>
            <a:ext cx="6816081" cy="5519818"/>
            <a:chOff x="11162849" y="366358"/>
            <a:chExt cx="6816081" cy="2171463"/>
          </a:xfrm>
        </p:grpSpPr>
        <p:grpSp>
          <p:nvGrpSpPr>
            <p:cNvPr id="18" name="Group 17"/>
            <p:cNvGrpSpPr/>
            <p:nvPr/>
          </p:nvGrpSpPr>
          <p:grpSpPr>
            <a:xfrm>
              <a:off x="11162849" y="366358"/>
              <a:ext cx="6816081" cy="2171463"/>
              <a:chOff x="11164101" y="830254"/>
              <a:chExt cx="6700617" cy="2811563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11535279" y="1528260"/>
                <a:ext cx="5885330" cy="211293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164101" y="2438612"/>
                <a:ext cx="1705593" cy="120320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591494" y="830254"/>
                <a:ext cx="2273224" cy="1120683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2233578" y="1412382"/>
              <a:ext cx="5238749" cy="363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Nghe </a:t>
              </a:r>
              <a:r>
                <a:rPr lang="en-US" sz="5400" b="1" dirty="0" err="1">
                  <a:solidFill>
                    <a:srgbClr val="FF0000"/>
                  </a:solidFill>
                  <a:latin typeface="+mj-lt"/>
                </a:rPr>
                <a:t>kể</a:t>
              </a:r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+mj-lt"/>
                </a:rPr>
                <a:t>lần</a:t>
              </a:r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 2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84274" y="4605998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 </a:t>
            </a:r>
            <a:r>
              <a:rPr lang="en-US" sz="3200" dirty="0" err="1">
                <a:latin typeface="+mj-lt"/>
              </a:rPr>
              <a:t>đô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hộ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ta, </a:t>
            </a:r>
            <a:r>
              <a:rPr lang="en-US" sz="3200" dirty="0" err="1">
                <a:latin typeface="+mj-lt"/>
              </a:rPr>
              <a:t>đức</a:t>
            </a:r>
            <a:r>
              <a:rPr lang="en-US" sz="3200" dirty="0">
                <a:latin typeface="+mj-lt"/>
              </a:rPr>
              <a:t> Long </a:t>
            </a:r>
            <a:r>
              <a:rPr lang="en-US" sz="3200" dirty="0" err="1">
                <a:latin typeface="+mj-lt"/>
              </a:rPr>
              <a:t>Quân</a:t>
            </a:r>
            <a:r>
              <a:rPr lang="en-US" sz="3200" dirty="0">
                <a:latin typeface="+mj-lt"/>
              </a:rPr>
              <a:t> ….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1932" y="9535591"/>
            <a:ext cx="523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gươm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thần</a:t>
            </a:r>
            <a:r>
              <a:rPr lang="en-US" sz="3200" dirty="0">
                <a:latin typeface="+mj-lt"/>
              </a:rPr>
              <a:t>,…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05401" y="9535651"/>
            <a:ext cx="570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Minh,…</a:t>
            </a:r>
            <a:endParaRPr lang="vi-VN" sz="3200" dirty="0">
              <a:latin typeface="+mj-l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0108" t="15666" r="40263" b="58334"/>
          <a:stretch/>
        </p:blipFill>
        <p:spPr>
          <a:xfrm>
            <a:off x="1100932" y="832561"/>
            <a:ext cx="3340750" cy="388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/>
          <a:srcRect l="10695" t="49975" r="42268" b="24025"/>
          <a:stretch/>
        </p:blipFill>
        <p:spPr>
          <a:xfrm>
            <a:off x="1100932" y="5608636"/>
            <a:ext cx="3166268" cy="388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l="36404" t="15694" r="16189" b="58306"/>
          <a:stretch/>
        </p:blipFill>
        <p:spPr>
          <a:xfrm>
            <a:off x="6128068" y="832561"/>
            <a:ext cx="3312065" cy="403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36452" t="50007" r="16141" b="23993"/>
          <a:stretch/>
        </p:blipFill>
        <p:spPr>
          <a:xfrm>
            <a:off x="6128067" y="5287290"/>
            <a:ext cx="3312065" cy="403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3" t="67265" r="13404" b="17260"/>
          <a:stretch/>
        </p:blipFill>
        <p:spPr>
          <a:xfrm>
            <a:off x="2543740" y="-36738"/>
            <a:ext cx="5029200" cy="990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9" name="TextBox 38"/>
          <p:cNvSpPr txBox="1"/>
          <p:nvPr/>
        </p:nvSpPr>
        <p:spPr>
          <a:xfrm>
            <a:off x="5005092" y="4745350"/>
            <a:ext cx="622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Cả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kéo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lưới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Lê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Thận</a:t>
            </a:r>
            <a:r>
              <a:rPr lang="en-US" sz="3200" dirty="0">
                <a:latin typeface="+mj-lt"/>
              </a:rPr>
              <a:t>…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50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-1276334" y="0"/>
            <a:ext cx="11019278" cy="11711225"/>
            <a:chOff x="0" y="0"/>
            <a:chExt cx="14692371" cy="1561496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5098012" y="1416598"/>
            <a:ext cx="10753890" cy="7512373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06190" y="0"/>
                  </a:moveTo>
                  <a:lnTo>
                    <a:pt x="2543810" y="0"/>
                  </a:lnTo>
                  <a:lnTo>
                    <a:pt x="1376680" y="483870"/>
                  </a:lnTo>
                  <a:lnTo>
                    <a:pt x="483870" y="1376680"/>
                  </a:lnTo>
                  <a:lnTo>
                    <a:pt x="0" y="2543810"/>
                  </a:lnTo>
                  <a:lnTo>
                    <a:pt x="0" y="3806190"/>
                  </a:lnTo>
                  <a:lnTo>
                    <a:pt x="483870" y="4973320"/>
                  </a:lnTo>
                  <a:lnTo>
                    <a:pt x="1376680" y="5866130"/>
                  </a:lnTo>
                  <a:lnTo>
                    <a:pt x="2543810" y="6350000"/>
                  </a:lnTo>
                  <a:lnTo>
                    <a:pt x="3806190" y="6350000"/>
                  </a:lnTo>
                  <a:lnTo>
                    <a:pt x="4973320" y="5866130"/>
                  </a:lnTo>
                  <a:lnTo>
                    <a:pt x="5866130" y="4973320"/>
                  </a:lnTo>
                  <a:lnTo>
                    <a:pt x="6350000" y="3806191"/>
                  </a:lnTo>
                  <a:lnTo>
                    <a:pt x="6350000" y="2543811"/>
                  </a:lnTo>
                  <a:lnTo>
                    <a:pt x="5866130" y="1376681"/>
                  </a:lnTo>
                  <a:lnTo>
                    <a:pt x="4973320" y="483871"/>
                  </a:lnTo>
                  <a:lnTo>
                    <a:pt x="380619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1" name="Picture 5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b="46557"/>
          <a:stretch>
            <a:fillRect/>
          </a:stretch>
        </p:blipFill>
        <p:spPr>
          <a:xfrm>
            <a:off x="14389513" y="1028700"/>
            <a:ext cx="2869787" cy="1495349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6940609" y="8936686"/>
            <a:ext cx="637381" cy="6432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71" y="2868684"/>
            <a:ext cx="9894171" cy="367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4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029654" y="-1316863"/>
            <a:ext cx="2633726" cy="2633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396069" y="1028700"/>
            <a:ext cx="3863231" cy="20129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633124" y="8118986"/>
            <a:ext cx="2145038" cy="2361952"/>
            <a:chOff x="0" y="0"/>
            <a:chExt cx="4759998" cy="616061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596597">
              <a:off x="3127281" y="4270802"/>
              <a:ext cx="1212860" cy="170606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02992">
              <a:off x="169580" y="89878"/>
              <a:ext cx="3218513" cy="58421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240397" y="4747139"/>
              <a:ext cx="746546" cy="75339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239167" y="6180745"/>
            <a:ext cx="3463958" cy="4255226"/>
            <a:chOff x="0" y="0"/>
            <a:chExt cx="4618611" cy="56736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67634" y="0"/>
              <a:ext cx="1950977" cy="553111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96919" y="1670633"/>
              <a:ext cx="2794823" cy="400300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3974695"/>
              <a:ext cx="896919" cy="90514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0811516" y="495300"/>
            <a:ext cx="6999081" cy="4413299"/>
            <a:chOff x="10979849" y="366358"/>
            <a:chExt cx="6999081" cy="1736165"/>
          </a:xfrm>
        </p:grpSpPr>
        <p:grpSp>
          <p:nvGrpSpPr>
            <p:cNvPr id="37" name="Group 36"/>
            <p:cNvGrpSpPr/>
            <p:nvPr/>
          </p:nvGrpSpPr>
          <p:grpSpPr>
            <a:xfrm>
              <a:off x="10979849" y="366358"/>
              <a:ext cx="6999081" cy="1736165"/>
              <a:chOff x="10984201" y="830254"/>
              <a:chExt cx="6880517" cy="2247949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1535279" y="1528260"/>
                <a:ext cx="5885330" cy="154994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984201" y="1851752"/>
                <a:ext cx="1705593" cy="120320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591494" y="830254"/>
                <a:ext cx="2273224" cy="1120683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12428967" y="1216896"/>
              <a:ext cx="4878838" cy="69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</a:rPr>
                <a:t>Kể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từng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đoạn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</a:rPr>
                <a:t>chuyện</a:t>
              </a:r>
              <a:r>
                <a:rPr lang="en-US" sz="54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895256" y="4607346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 </a:t>
            </a:r>
            <a:r>
              <a:rPr lang="en-US" sz="3200" dirty="0" err="1">
                <a:latin typeface="+mj-lt"/>
              </a:rPr>
              <a:t>đô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hộ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ta, </a:t>
            </a:r>
            <a:r>
              <a:rPr lang="en-US" sz="3200" dirty="0" err="1">
                <a:latin typeface="+mj-lt"/>
              </a:rPr>
              <a:t>đức</a:t>
            </a:r>
            <a:r>
              <a:rPr lang="en-US" sz="3200" dirty="0">
                <a:latin typeface="+mj-lt"/>
              </a:rPr>
              <a:t> Long </a:t>
            </a:r>
            <a:r>
              <a:rPr lang="en-US" sz="3200" dirty="0" err="1">
                <a:latin typeface="+mj-lt"/>
              </a:rPr>
              <a:t>Quân</a:t>
            </a:r>
            <a:r>
              <a:rPr lang="en-US" sz="3200" dirty="0">
                <a:latin typeface="+mj-lt"/>
              </a:rPr>
              <a:t> ….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62914" y="9536939"/>
            <a:ext cx="523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gươm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thần</a:t>
            </a:r>
            <a:r>
              <a:rPr lang="en-US" sz="3200" dirty="0">
                <a:latin typeface="+mj-lt"/>
              </a:rPr>
              <a:t>,…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16383" y="9536999"/>
            <a:ext cx="570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giặc</a:t>
            </a:r>
            <a:r>
              <a:rPr lang="en-US" sz="3200" dirty="0">
                <a:latin typeface="+mj-lt"/>
              </a:rPr>
              <a:t> Minh,…</a:t>
            </a:r>
            <a:endParaRPr lang="vi-VN" sz="3200" dirty="0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0"/>
          <a:srcRect l="10108" t="15666" r="40263" b="58334"/>
          <a:stretch/>
        </p:blipFill>
        <p:spPr>
          <a:xfrm>
            <a:off x="1511914" y="833909"/>
            <a:ext cx="3340750" cy="388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0"/>
          <a:srcRect l="10695" t="49975" r="42268" b="24025"/>
          <a:stretch/>
        </p:blipFill>
        <p:spPr>
          <a:xfrm>
            <a:off x="1511914" y="5609984"/>
            <a:ext cx="3166268" cy="388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1"/>
          <a:srcRect l="36404" t="15694" r="16189" b="58306"/>
          <a:stretch/>
        </p:blipFill>
        <p:spPr>
          <a:xfrm>
            <a:off x="6539050" y="833909"/>
            <a:ext cx="3312065" cy="403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1"/>
          <a:srcRect l="36452" t="50007" r="16141" b="23993"/>
          <a:stretch/>
        </p:blipFill>
        <p:spPr>
          <a:xfrm>
            <a:off x="6539049" y="5288638"/>
            <a:ext cx="3312065" cy="403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3" t="67265" r="13404" b="17260"/>
          <a:stretch/>
        </p:blipFill>
        <p:spPr>
          <a:xfrm>
            <a:off x="2954722" y="1348"/>
            <a:ext cx="5029200" cy="990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5" name="TextBox 54"/>
          <p:cNvSpPr txBox="1"/>
          <p:nvPr/>
        </p:nvSpPr>
        <p:spPr>
          <a:xfrm>
            <a:off x="5416074" y="4746698"/>
            <a:ext cx="622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Cả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kéo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lưới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Lê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Thận</a:t>
            </a:r>
            <a:r>
              <a:rPr lang="en-US" sz="3200" dirty="0">
                <a:latin typeface="+mj-lt"/>
              </a:rPr>
              <a:t>…</a:t>
            </a:r>
            <a:endParaRPr lang="vi-VN" sz="3200" dirty="0">
              <a:latin typeface="+mj-lt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0913788" y="5321030"/>
            <a:ext cx="6455689" cy="4244270"/>
            <a:chOff x="11380551" y="5359331"/>
            <a:chExt cx="6455689" cy="4244270"/>
          </a:xfrm>
        </p:grpSpPr>
        <p:grpSp>
          <p:nvGrpSpPr>
            <p:cNvPr id="57" name="Group 56"/>
            <p:cNvGrpSpPr/>
            <p:nvPr/>
          </p:nvGrpSpPr>
          <p:grpSpPr>
            <a:xfrm>
              <a:off x="11849495" y="5937148"/>
              <a:ext cx="5986745" cy="3600368"/>
              <a:chOff x="11229228" y="125041"/>
              <a:chExt cx="5986745" cy="1416363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11229228" y="125041"/>
                <a:ext cx="5986745" cy="141636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1559680" y="312834"/>
                <a:ext cx="5518453" cy="112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0000"/>
                    </a:solidFill>
                  </a:rPr>
                  <a:t>Tiêu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chí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đánh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</a:rPr>
                  <a:t>giá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Kể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đúng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nội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dung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mỗi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tranh</a:t>
                </a:r>
                <a:r>
                  <a:rPr lang="en-US" sz="3600" dirty="0">
                    <a:solidFill>
                      <a:srgbClr val="FF0000"/>
                    </a:solidFill>
                  </a:rPr>
                  <a:t>. </a:t>
                </a:r>
              </a:p>
              <a:p>
                <a:pPr marL="742950" indent="-742950" algn="just">
                  <a:buFont typeface="+mj-lt"/>
                  <a:buAutoNum type="arabicPeriod"/>
                </a:pPr>
                <a:r>
                  <a:rPr lang="en-US" sz="3600" dirty="0" err="1">
                    <a:solidFill>
                      <a:srgbClr val="FF0000"/>
                    </a:solidFill>
                  </a:rPr>
                  <a:t>Giọng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đọc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phù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hợp</a:t>
                </a:r>
                <a:r>
                  <a:rPr lang="en-US" sz="3600" dirty="0">
                    <a:solidFill>
                      <a:srgbClr val="FF0000"/>
                    </a:solidFill>
                  </a:rPr>
                  <a:t>,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thú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vị</a:t>
                </a:r>
                <a:r>
                  <a:rPr lang="en-US" sz="3600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p:grpSp>
        <p:pic>
          <p:nvPicPr>
            <p:cNvPr id="58" name="Picture 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1380551" y="5359331"/>
              <a:ext cx="1537834" cy="1537834"/>
            </a:xfrm>
            <a:prstGeom prst="rect">
              <a:avLst/>
            </a:prstGeom>
          </p:spPr>
        </p:pic>
        <p:pic>
          <p:nvPicPr>
            <p:cNvPr id="59" name="Picture 1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17018499" y="8674673"/>
              <a:ext cx="589869" cy="9289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359</Words>
  <Application>Microsoft Office PowerPoint</Application>
  <PresentationFormat>Custom</PresentationFormat>
  <Paragraphs>50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Odibee Sans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Sáng và Đầy nắng Bài học Tiếng Anh Bản thuyết trình Giáo dục</dc:title>
  <dc:creator>Admin</dc:creator>
  <cp:lastModifiedBy>LE PHUONG UYEN</cp:lastModifiedBy>
  <cp:revision>16</cp:revision>
  <dcterms:created xsi:type="dcterms:W3CDTF">2006-08-16T00:00:00Z</dcterms:created>
  <dcterms:modified xsi:type="dcterms:W3CDTF">2022-03-06T09:22:57Z</dcterms:modified>
  <dc:identifier>DAEgTTSyOXc</dc:identifier>
</cp:coreProperties>
</file>